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66" d="100"/>
          <a:sy n="66" d="100"/>
        </p:scale>
        <p:origin x="-1098"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xmlns=""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xmlns=""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8/2/2021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xmlns=""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8/2/2021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xmlns=""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4.bin"/><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wmf"/><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10.vml"/><Relationship Id="rId10" Type="http://schemas.openxmlformats.org/officeDocument/2006/relationships/oleObject" Target="../embeddings/oleObject44.bin"/><Relationship Id="rId9"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8.bin"/><Relationship Id="rId5" Type="http://schemas.openxmlformats.org/officeDocument/2006/relationships/oleObject" Target="../embeddings/oleObject47.bin"/><Relationship Id="rId10" Type="http://schemas.openxmlformats.org/officeDocument/2006/relationships/oleObject" Target="../embeddings/oleObject52.bin"/><Relationship Id="rId4" Type="http://schemas.openxmlformats.org/officeDocument/2006/relationships/oleObject" Target="../embeddings/oleObject46.bin"/><Relationship Id="rId9"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2054063" y="4526983"/>
            <a:ext cx="9144000" cy="1655762"/>
          </a:xfrm>
        </p:spPr>
        <p:txBody>
          <a:bodyPr>
            <a:normAutofit/>
          </a:bodyPr>
          <a:lstStyle/>
          <a:p>
            <a:r>
              <a:rPr lang="en-US" sz="2800">
                <a:latin typeface="Times New Roman" panose="02020603050405020304" pitchFamily="18" charset="0"/>
                <a:ea typeface="Tahoma" panose="020B0604030504040204" pitchFamily="34" charset="0"/>
                <a:cs typeface="Times New Roman" panose="02020603050405020304" pitchFamily="18" charset="0"/>
              </a:rPr>
              <a:t>Giáo viên</a:t>
            </a:r>
            <a:r>
              <a:rPr lang="en-US" sz="2800" smtClean="0">
                <a:latin typeface="Times New Roman" panose="02020603050405020304" pitchFamily="18" charset="0"/>
                <a:ea typeface="Tahoma" panose="020B0604030504040204" pitchFamily="34" charset="0"/>
                <a:cs typeface="Times New Roman" panose="02020603050405020304" pitchFamily="18" charset="0"/>
              </a:rPr>
              <a:t>:……………………………</a:t>
            </a:r>
          </a:p>
          <a:p>
            <a:r>
              <a:rPr lang="en-US" sz="2800" smtClean="0">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4121438" y="0"/>
            <a:ext cx="6076447" cy="1038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a:latin typeface="Times New Roman" panose="02020603050405020304" pitchFamily="18" charset="0"/>
                <a:ea typeface="Tahoma" panose="020B0604030504040204" pitchFamily="34" charset="0"/>
                <a:cs typeface="Times New Roman" panose="02020603050405020304" pitchFamily="18" charset="0"/>
              </a:rPr>
              <a:t>PHÒNG GD&amp;ĐT………..</a:t>
            </a:r>
          </a:p>
          <a:p>
            <a:r>
              <a:rPr lang="en-US" sz="2800">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xmlns="" val="29063970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xmlns=""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p:oleObj spid="_x0000_s68613" name="Equation" r:id="rId3" imgW="1168400" imgH="228600" progId="Equation.DSMT4">
              <p:embed/>
            </p:oleObj>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p:oleObj spid="_x0000_s68612" name="Equation" r:id="rId4" imgW="1346200" imgH="228600" progId="Equation.DSMT4">
              <p:embed/>
            </p:oleObj>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p:oleObj spid="_x0000_s68611" name="Equation" r:id="rId5" imgW="1143000" imgH="228600" progId="Equation.DSMT4">
              <p:embed/>
            </p:oleObj>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xmlns=""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xmlns=""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p:oleObj spid="_x0000_s112643" name="Equation" r:id="rId3" imgW="2387520" imgH="203040" progId="Equation.DSMT4">
              <p:embed/>
            </p:oleObj>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p:oleObj spid="_x0000_s112644" name="Equation" r:id="rId4" imgW="355320" imgH="203040" progId="Equation.DSMT4">
              <p:embed/>
            </p:oleObj>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p:oleObj spid="_x0000_s112645" name="Equation" r:id="rId5" imgW="660240" imgH="177480" progId="Equation.DSMT4">
              <p:embed/>
            </p:oleObj>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p:oleObj spid="_x0000_s112646" name="Equation" r:id="rId6" imgW="736560" imgH="634680" progId="Equation.DSMT4">
              <p:embed/>
            </p:oleObj>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p:oleObj spid="_x0000_s112647" name="Equation" r:id="rId7" imgW="952200" imgH="177480" progId="Equation.DSMT4">
              <p:embed/>
            </p:oleObj>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p:oleObj spid="_x0000_s113666" name="Equation" r:id="rId3" imgW="711000" imgH="177480" progId="Equation.DSMT4">
              <p:embed/>
            </p:oleObj>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p:oleObj spid="_x0000_s113667" name="Equation" r:id="rId4" imgW="990360" imgH="177480" progId="Equation.DSMT4">
              <p:embed/>
            </p:oleObj>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p:oleObj spid="_x0000_s113668" name="Equation" r:id="rId5" imgW="736560" imgH="863280" progId="Equation.DSMT4">
              <p:embed/>
            </p:oleObj>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p:oleObj spid="_x0000_s113669" name="Equation" r:id="rId6" imgW="799920" imgH="177480" progId="Equation.DSMT4">
              <p:embed/>
            </p:oleObj>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p:oleObj spid="_x0000_s113671" name="Equation" r:id="rId7" imgW="850680" imgH="863280" progId="Equation.DSMT4">
              <p:embed/>
            </p:oleObj>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p:oleObj spid="_x0000_s113672" name="Equation" r:id="rId8" imgW="1180800" imgH="177480" progId="Equation.DSMT4">
              <p:embed/>
            </p:oleObj>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p:oleObj spid="_x0000_s115717" name="Equation" r:id="rId3" imgW="342720" imgH="177480" progId="Equation.DSMT4">
                <p:embed/>
              </p:oleObj>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p:oleObj spid="_x0000_s115718" name="Equation" r:id="rId4" imgW="342720" imgH="177480" progId="Equation.DSMT4">
                <p:embed/>
              </p:oleObj>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p:oleObj spid="_x0000_s115719" name="Equation" r:id="rId5" imgW="520560" imgH="203040" progId="Equation.DSMT4">
                <p:embed/>
              </p:oleObj>
            </a:graphicData>
          </a:graphic>
        </p:graphicFrame>
      </p:grpSp>
      <p:pic>
        <p:nvPicPr>
          <p:cNvPr id="115714" name="Picture 2"/>
          <p:cNvPicPr>
            <a:picLocks noChangeAspect="1" noChangeArrowheads="1"/>
          </p:cNvPicPr>
          <p:nvPr/>
        </p:nvPicPr>
        <p:blipFill>
          <a:blip r:embed="rId6"/>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7"/>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8"/>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xmlns=""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p:oleObj spid="_x0000_s116738" name="Equation" r:id="rId3" imgW="583920" imgH="177480" progId="Equation.DSMT4">
              <p:embed/>
            </p:oleObj>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p:oleObj spid="_x0000_s116739" name="Equation" r:id="rId4" imgW="660240" imgH="634680" progId="Equation.DSMT4">
              <p:embed/>
            </p:oleObj>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p:oleObj spid="_x0000_s116741" name="Equation" r:id="rId5" imgW="660240" imgH="177480" progId="Equation.DSMT4">
              <p:embed/>
            </p:oleObj>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p:oleObj spid="_x0000_s116744" name="Equation" r:id="rId6" imgW="736560" imgH="634680" progId="Equation.DSMT4">
              <p:embed/>
            </p:oleObj>
          </a:graphicData>
        </a:graphic>
      </p:graphicFrame>
      <p:sp>
        <p:nvSpPr>
          <p:cNvPr id="13" name="!!2">
            <a:extLst>
              <a:ext uri="{FF2B5EF4-FFF2-40B4-BE49-F238E27FC236}">
                <a16:creationId xmlns:a16="http://schemas.microsoft.com/office/drawing/2014/main" xmlns=""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p:oleObj spid="_x0000_s116740" name="Equation" r:id="rId7" imgW="888840" imgH="177480" progId="Equation.DSMT4">
                <p:embed/>
              </p:oleObj>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p:oleObj spid="_x0000_s116742" name="Equation" r:id="rId8" imgW="939600" imgH="177480" progId="Equation.DSMT4">
                <p:embed/>
              </p:oleObj>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22289912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xmlns=""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xmlns="">
                  <a14:imgLayer r:embed="rId8">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xmlns=""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p:oleObj spid="_x0000_s123905" name="Equation" r:id="rId9" imgW="1269720" imgH="203040" progId="Equation.DSMT4">
              <p:embed/>
            </p:oleObj>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p:oleObj spid="_x0000_s123906" name="Equation" r:id="rId10" imgW="124452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p:oleObj spid="_x0000_s131074" name="Equation" r:id="rId3" imgW="1447560" imgH="253800" progId="Equation.DSMT4">
              <p:embed/>
            </p:oleObj>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p:oleObj spid="_x0000_s131075" name="Equation" r:id="rId4" imgW="1422360" imgH="253800" progId="Equation.DSMT4">
              <p:embed/>
            </p:oleObj>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p:oleObj spid="_x0000_s131076" name="Equation" r:id="rId5" imgW="1447560" imgH="253800" progId="Equation.DSMT4">
              <p:embed/>
            </p:oleObj>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p:oleObj spid="_x0000_s131077" name="Equation" r:id="rId6" imgW="1600200" imgH="253800" progId="Equation.DSMT4">
              <p:embed/>
            </p:oleObj>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p:oleObj spid="_x0000_s131078" name="Equation" r:id="rId7" imgW="1447560" imgH="1130040" progId="Equation.DSMT4">
              <p:embed/>
            </p:oleObj>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p:oleObj spid="_x0000_s131079" name="Equation" r:id="rId8" imgW="1422360" imgH="672840" progId="Equation.DSMT4">
              <p:embed/>
            </p:oleObj>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p:oleObj spid="_x0000_s131080" name="Equation" r:id="rId9" imgW="1447560" imgH="1130040" progId="Equation.DSMT4">
              <p:embed/>
            </p:oleObj>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p:oleObj spid="_x0000_s131081" name="Equation" r:id="rId10" imgW="1600200" imgH="1371600" progId="Equation.DSMT4">
              <p:embed/>
            </p:oleObj>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xmlns=""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xmlns=""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xmlns=""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xmlns=""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 y="-175"/>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 y="-153"/>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 y="-233"/>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p:oleObj spid="_x0000_s133122" name="Equation" r:id="rId5" imgW="927000" imgH="203040" progId="Equation.DSMT4">
              <p:embed/>
            </p:oleObj>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p:oleObj spid="_x0000_s133123" name="Equation" r:id="rId6" imgW="35532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xmlns=""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5275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gridCol w="872135"/>
                <a:gridCol w="872135"/>
                <a:gridCol w="872135"/>
                <a:gridCol w="872135"/>
                <a:gridCol w="872889"/>
                <a:gridCol w="872889"/>
                <a:gridCol w="872889"/>
                <a:gridCol w="872889"/>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gridCol w="1573349"/>
                <a:gridCol w="1573349"/>
                <a:gridCol w="1573349"/>
                <a:gridCol w="1573349"/>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p:oleObj spid="_x0000_s145413" name="Equation" r:id="rId4" imgW="317225" imgH="190335" progId="Equation.DSMT4">
              <p:embed/>
            </p:oleObj>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p:oleObj spid="_x0000_s145412" name="Equation" r:id="rId5" imgW="330057" imgH="190417" progId="Equation.DSMT4">
              <p:embed/>
            </p:oleObj>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p:oleObj spid="_x0000_s145411" name="Equation" r:id="rId6" imgW="1498600" imgH="22860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gridCol w="950556"/>
                <a:gridCol w="951790"/>
                <a:gridCol w="1544346"/>
                <a:gridCol w="1544346"/>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p:oleObj spid="_x0000_s48129" name="Equation" r:id="rId4" imgW="330057" imgH="241195"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p:oleObj spid="_x0000_s132098" name="Equation" r:id="rId3" imgW="774360" imgH="203040" progId="Equation.DSMT4">
              <p:embed/>
            </p:oleObj>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p:oleObj spid="_x0000_s132099" name="Equation" r:id="rId4" imgW="901440" imgH="203040" progId="Equation.DSMT4">
              <p:embed/>
            </p:oleObj>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p:oleObj spid="_x0000_s132100" name="Equation" r:id="rId5" imgW="774360" imgH="203040" progId="Equation.DSMT4">
              <p:embed/>
            </p:oleObj>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p:oleObj spid="_x0000_s132101" name="Equation" r:id="rId6" imgW="685800" imgH="2030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xmlns=""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xmlns=""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xmlns=""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xmlns=""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p:oleObj spid="_x0000_s65538" name="Equation" r:id="rId3" imgW="787320" imgH="203040" progId="Equation.DSMT4">
              <p:embed/>
            </p:oleObj>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p:oleObj spid="_x0000_s65539" name="Equation" r:id="rId4" imgW="774360" imgH="203040" progId="Equation.DSMT4">
              <p:embed/>
            </p:oleObj>
          </a:graphicData>
        </a:graphic>
      </p:graphicFrame>
      <p:sp>
        <p:nvSpPr>
          <p:cNvPr id="7" name="!!2">
            <a:extLst>
              <a:ext uri="{FF2B5EF4-FFF2-40B4-BE49-F238E27FC236}">
                <a16:creationId xmlns:a16="http://schemas.microsoft.com/office/drawing/2014/main" xmlns=""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p:oleObj spid="_x0000_s65540" name="Equation" r:id="rId5" imgW="507960" imgH="1295280" progId="Equation.DSMT4">
              <p:embed/>
            </p:oleObj>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p:oleObj spid="_x0000_s65541" name="Equation" r:id="rId6" imgW="1787400" imgH="460440" progId="Equation.DSMT4">
              <p:embed/>
            </p:oleObj>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p:oleObj spid="_x0000_s65542" name="Equation" r:id="rId7" imgW="1695600" imgH="444600" progId="Equation.DSMT4">
              <p:embed/>
            </p:oleObj>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p:oleObj spid="_x0000_s65543" name="Equation" r:id="rId8" imgW="1180800" imgH="177480" progId="Equation.DSMT4">
              <p:embed/>
            </p:oleObj>
          </a:graphicData>
        </a:graphic>
      </p:graphicFrame>
      <p:sp>
        <p:nvSpPr>
          <p:cNvPr id="16" name="!!2">
            <a:extLst>
              <a:ext uri="{FF2B5EF4-FFF2-40B4-BE49-F238E27FC236}">
                <a16:creationId xmlns:a16="http://schemas.microsoft.com/office/drawing/2014/main" xmlns=""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p:oleObj spid="_x0000_s65544" name="Equation" r:id="rId9" imgW="1117440" imgH="177480" progId="Equation.DSMT4">
              <p:embed/>
            </p:oleObj>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p:oleObj spid="_x0000_s65545" name="Equation" r:id="rId10" imgW="558720" imgH="1295280" progId="Equation.DSMT4">
              <p:embed/>
            </p:oleObj>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p:oleObj spid="_x0000_s65546" name="Equation" r:id="rId11" imgW="458640" imgH="325440" progId="Equation.DSMT4">
              <p:embed/>
            </p:oleObj>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p:oleObj spid="_x0000_s65547" name="Equation" r:id="rId12" imgW="458640" imgH="325440" progId="Equation.DSMT4">
              <p:embed/>
            </p:oleObj>
          </a:graphicData>
        </a:graphic>
      </p:graphicFrame>
      <p:sp>
        <p:nvSpPr>
          <p:cNvPr id="18"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xmlns="" val="20000"/>
                    </a:ext>
                  </a:extLst>
                </a:gridCol>
                <a:gridCol w="4801529">
                  <a:extLst>
                    <a:ext uri="{9D8B030D-6E8A-4147-A177-3AD203B41FA5}">
                      <a16:colId xmlns:a16="http://schemas.microsoft.com/office/drawing/2014/main" xmlns=""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sp>
        <p:nvSpPr>
          <p:cNvPr id="5" name="!!2">
            <a:extLst>
              <a:ext uri="{FF2B5EF4-FFF2-40B4-BE49-F238E27FC236}">
                <a16:creationId xmlns:a16="http://schemas.microsoft.com/office/drawing/2014/main" xmlns=""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p:oleObj spid="_x0000_s71681" name="Equation" r:id="rId3" imgW="787320" imgH="177480" progId="Equation.DSMT4">
              <p:embed/>
            </p:oleObj>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p:oleObj spid="_x0000_s71682" name="Equation" r:id="rId4" imgW="1574640" imgH="253800" progId="Equation.DSMT4">
              <p:embed/>
            </p:oleObj>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p:oleObj spid="_x0000_s71683" name="Equation" r:id="rId5" imgW="1079280" imgH="177480" progId="Equation.DSMT4">
              <p:embed/>
            </p:oleObj>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p:oleObj spid="_x0000_s71684" name="Equation" r:id="rId6" imgW="179064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1537</TotalTime>
  <Words>1224</Words>
  <Application>Microsoft Office PowerPoint</Application>
  <PresentationFormat>Custom</PresentationFormat>
  <Paragraphs>195</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  Bài 4. Phép nhân, phép chia  các số tự nhiên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Windows User</cp:lastModifiedBy>
  <cp:revision>122</cp:revision>
  <dcterms:created xsi:type="dcterms:W3CDTF">2021-06-07T13:44:30Z</dcterms:created>
  <dcterms:modified xsi:type="dcterms:W3CDTF">2021-08-02T01:58:35Z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